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Placing 'camera' on top X-Y view.</a:t>
            </a:r>
          </a:p>
          <a:p>
            <a:r>
              <a:t>This gives us a very nice overview of what for call the</a:t>
            </a:r>
          </a:p>
          <a:p>
            <a:r>
              <a:t>'coverage map'.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RX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TX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Knowing the derivative would be useful...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Maybe one of the most recent and popular work on</a:t>
            </a:r>
          </a:p>
          <a:p>
            <a:r>
              <a:t>DRT applied to radio-propagation is Sionna.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auto-diff, they have created</a:t>
            </a:r>
          </a:p>
          <a:p>
            <a:r>
              <a:t>an easy to use radio-network optimization tool.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RT's implementation presents many challenges,</a:t>
            </a:r>
          </a:p>
          <a:p>
            <a:r>
              <a:t>mainly the exponential number of paths we can test.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Differentiable 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Another challenge is the total path coverage versus</a:t>
            </a:r>
          </a:p>
          <a:p>
            <a:r>
              <a:t>the order and types of interaction considered.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add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if we add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Without those (possible infinitely) high-order</a:t>
            </a:r>
          </a:p>
          <a:p>
            <a:r>
              <a:t>paths or complex interaction types, we have "holes"</a:t>
            </a:r>
          </a:p>
          <a:p>
            <a:r>
              <a:t>in our domain, which is an issue for gradient-based</a:t>
            </a:r>
          </a:p>
          <a:p>
            <a:r>
              <a:t>optimization.</a:t>
            </a:r>
          </a:p>
          <a:p/>
          <a:p>
            <a:r>
              <a:t>What if we could have a fake transparancy that would</a:t>
            </a:r>
          </a:p>
          <a:p>
            <a:r>
              <a:t>fake a possible link between RX and TX?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Present work and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problem is only piecewise diff. and continuous.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Constraints about our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 has received an increased interest in the recent year the from</a:t>
            </a:r>
          </a:p>
          <a:p>
            <a:r>
              <a:t>the radio propagation community.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animate 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Thanks to that, and other things, we can create a fully DRT!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create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see how it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Actually, tests have shown:</a:t>
            </a:r>
          </a:p>
          <a:p/>
          <a:p>
            <a:r>
              <a:t>1.5 to 2 increase in success rate,</a:t>
            </a:r>
          </a:p>
          <a:p>
            <a:r>
              <a:t>where 92% to 98% of already successful runs still converge</a:t>
            </a:r>
          </a:p>
          <a:p>
            <a:r>
              <a:t>with our method.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That's all folks!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are often interested on computing the received</a:t>
            </a:r>
          </a:p>
          <a:p>
            <a:r>
              <a:t>power as a function of the position.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30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3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3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ec09aa72b4c2f92ed481d401f8826a2a48e1905cb7c4d77be6a36a2a5feb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dcc36aefd6920902fc8e0bf160fb8a9a431ebd3bb2afb00c53591c2268fc1c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32e2614bf7d1d4533bd179c87ae39d2e70296a77666e97fe3b1649ea507a08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58ee0f80383b623175f53a590f9cc0c6415b531ed0e24b683a3367052c7b4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6dfb3df2870db19d4ffb249a2ebe2175b528dfbe55b293367929ce525392c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191a698ab57ea79224ed3f68c07a3a8af062b2fda956eeab953875e4333ee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1fad98f471e92c57add23e5fdbdb5a400194c934a1b998a441cbcfdaef67b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f71ecab870a134a54a249b0b2048da1fdad8e8e110d5829adc3fdaf9a71178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dc225e6fb9d4267e20811e306cf2557b5ff22e0fabc2df819f186332368b8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b4ba49a36b7bd3879085076469cbd1d2fdb82acabea5037d8ccff5ef5284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84cdc238260c7b354390965e7f48e7d6e44524929f209edc577fab7288769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30d2990a5075aa652cceb9094ab7f68787d4f4fc779eabd9ffedf38fc9142f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6e100826a03f5339f11e11a85856df0a33fbf8e895b3e5b53cccfca012127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8e6ba73f5b6687f7bc01b7b2417d4abf8d72d0af40cb7e502b08e661b787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92f585a85cd98235c3912c797fa60ea25d4e3507d61ccdb0b1a303289c1854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bfbe9d66522fc2e08c82350181d676b1e4fc6ed79b5e16134e4920234fc13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7687e794aac8471814ba6625ae889b59881afac33c384d7932585c07e37aaa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9daf5a3c1bbf6e9f638c05c7884a5ecc896192c13bb137c67b8256fefb3c2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729131bc931b6db62230a4beb741596cab21becc56895d04ad87f40b16ce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89882bc23b139a12826672944d796bc541d49cc2071630f588e779dec2bfdb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9159bbe5c6b0d3b67583679d5b0f72897679e54965df8361e16aabc1cc47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123d2dd1b402385a0d72b1237b4b72348f0bb05b922208fedf1618e7aa59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6373a7d5f711c1d272d4a88f5a3e70f573331a769c805a3f91fd564d112351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679206bc007e43f608984a7fe614d74252f179e3d732d704ec1d6071b1f51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9a81ffa077db4fcd92adaebd5e44e89409c42dcdabd87195738708b361045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4350e6ba3b49fa3a3900ed01729272196cedca52475f3b7bbb7b37f268fec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c55c75f767a47252edb865cc8acf2004989dc9d6b3b2e14cf396c430121d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9fc4e8f7f66959204c482f5bf528f323c1e18735257513a5e4f580d6e417af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6efad0279f53f24ba67eb25474489a28d3bff696b9bd43e990294464c5eb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dd082fa4f7e65b127d7f530e07b8def1b8b632beadc2048471512a8bd9b26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1e222c45b053d4af46b7604cddd0a558d19036028260a182a8e3b9cda1d5a4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0bb0f25c3dbe7dfeb005b05c02685eaf3cc934b9e7e0fcd44742745d618c3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df690432933c751d2d90ebe21c9c3244a6b1fe1a89ee8fe71191fdc717c0f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4185cadc08e54a7314a5f330db0eeadad2c4e5d29b58cc2686ad9d029245b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849165f05f5bb76aff1c1c2afc38676b5c506e8fdc0b55c2ebe87b88dc21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e0c121ebf7a623d53723622f4a58b9a042e65f03482f9d190f03ab2c080ef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0405976e9ae62c25d798ace2a2ffaa6504da6547561ca720a505fcea200c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605de1c27b25ad6ec049bd56374ec7c46a26d4c67cb4e0410cb1f6c3f36d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3c5279cf4a5c21535d14aac09be48e2f7b8888f9b4f915d706c7f1b664c33a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b2209dbc7a9e7e36af9db447807ce004b8ba04901e098ac509ae7c21cd693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7269ce970200bfc1ab9dc63d32a167441e0d71302d38121ffcc2a0743692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b472f53adefb326243dabdcff2b343c04345ac6270a2192b6f1313d1126f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